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3" r:id="rId4"/>
  </p:sldMasterIdLst>
  <p:notesMasterIdLst>
    <p:notesMasterId r:id="rId29"/>
  </p:notesMasterIdLst>
  <p:handoutMasterIdLst>
    <p:handoutMasterId r:id="rId30"/>
  </p:handoutMasterIdLst>
  <p:sldIdLst>
    <p:sldId id="756" r:id="rId5"/>
    <p:sldId id="265" r:id="rId6"/>
    <p:sldId id="742" r:id="rId7"/>
    <p:sldId id="743" r:id="rId8"/>
    <p:sldId id="747" r:id="rId9"/>
    <p:sldId id="755" r:id="rId10"/>
    <p:sldId id="744" r:id="rId11"/>
    <p:sldId id="745" r:id="rId12"/>
    <p:sldId id="757" r:id="rId13"/>
    <p:sldId id="767" r:id="rId14"/>
    <p:sldId id="768" r:id="rId15"/>
    <p:sldId id="764" r:id="rId16"/>
    <p:sldId id="758" r:id="rId17"/>
    <p:sldId id="772" r:id="rId18"/>
    <p:sldId id="769" r:id="rId19"/>
    <p:sldId id="770" r:id="rId20"/>
    <p:sldId id="771" r:id="rId21"/>
    <p:sldId id="761" r:id="rId22"/>
    <p:sldId id="759" r:id="rId23"/>
    <p:sldId id="760" r:id="rId24"/>
    <p:sldId id="762" r:id="rId25"/>
    <p:sldId id="763" r:id="rId26"/>
    <p:sldId id="765" r:id="rId27"/>
    <p:sldId id="76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0DCB"/>
    <a:srgbClr val="556883"/>
    <a:srgbClr val="1E4EBA"/>
    <a:srgbClr val="485F74"/>
    <a:srgbClr val="1C1E26"/>
    <a:srgbClr val="F7F7F7"/>
    <a:srgbClr val="E6E6E6"/>
    <a:srgbClr val="303342"/>
    <a:srgbClr val="354655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8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ves syapze" userId="f4d2a4b41a44213c" providerId="LiveId" clId="{EC9D3B4B-5644-4235-BC70-455C62B080C2}"/>
    <pc:docChg chg="custSel modSld">
      <pc:chgData name="yves syapze" userId="f4d2a4b41a44213c" providerId="LiveId" clId="{EC9D3B4B-5644-4235-BC70-455C62B080C2}" dt="2021-12-17T13:16:36.804" v="14" actId="478"/>
      <pc:docMkLst>
        <pc:docMk/>
      </pc:docMkLst>
      <pc:sldChg chg="addSp modSp mod">
        <pc:chgData name="yves syapze" userId="f4d2a4b41a44213c" providerId="LiveId" clId="{EC9D3B4B-5644-4235-BC70-455C62B080C2}" dt="2021-12-17T12:48:46.756" v="13" actId="14100"/>
        <pc:sldMkLst>
          <pc:docMk/>
          <pc:sldMk cId="1187244516" sldId="763"/>
        </pc:sldMkLst>
        <pc:picChg chg="add mod">
          <ac:chgData name="yves syapze" userId="f4d2a4b41a44213c" providerId="LiveId" clId="{EC9D3B4B-5644-4235-BC70-455C62B080C2}" dt="2021-12-17T12:48:46.756" v="13" actId="14100"/>
          <ac:picMkLst>
            <pc:docMk/>
            <pc:sldMk cId="1187244516" sldId="763"/>
            <ac:picMk id="5" creationId="{9065EAE0-AE90-4799-BB99-E9CA515857D8}"/>
          </ac:picMkLst>
        </pc:picChg>
      </pc:sldChg>
      <pc:sldChg chg="addSp delSp modSp mod">
        <pc:chgData name="yves syapze" userId="f4d2a4b41a44213c" providerId="LiveId" clId="{EC9D3B4B-5644-4235-BC70-455C62B080C2}" dt="2021-12-17T12:46:06.111" v="9" actId="1076"/>
        <pc:sldMkLst>
          <pc:docMk/>
          <pc:sldMk cId="3013218857" sldId="764"/>
        </pc:sldMkLst>
        <pc:picChg chg="add del mod">
          <ac:chgData name="yves syapze" userId="f4d2a4b41a44213c" providerId="LiveId" clId="{EC9D3B4B-5644-4235-BC70-455C62B080C2}" dt="2021-12-17T12:43:09.581" v="2" actId="478"/>
          <ac:picMkLst>
            <pc:docMk/>
            <pc:sldMk cId="3013218857" sldId="764"/>
            <ac:picMk id="5" creationId="{FC041769-F892-471C-B456-DAA85BAEA478}"/>
          </ac:picMkLst>
        </pc:picChg>
        <pc:picChg chg="add mod">
          <ac:chgData name="yves syapze" userId="f4d2a4b41a44213c" providerId="LiveId" clId="{EC9D3B4B-5644-4235-BC70-455C62B080C2}" dt="2021-12-17T12:46:06.111" v="9" actId="1076"/>
          <ac:picMkLst>
            <pc:docMk/>
            <pc:sldMk cId="3013218857" sldId="764"/>
            <ac:picMk id="7" creationId="{D1DD9FA5-C024-4845-B0AC-9A301C69A221}"/>
          </ac:picMkLst>
        </pc:picChg>
      </pc:sldChg>
      <pc:sldChg chg="delSp mod">
        <pc:chgData name="yves syapze" userId="f4d2a4b41a44213c" providerId="LiveId" clId="{EC9D3B4B-5644-4235-BC70-455C62B080C2}" dt="2021-12-17T13:16:36.804" v="14" actId="478"/>
        <pc:sldMkLst>
          <pc:docMk/>
          <pc:sldMk cId="411082120" sldId="766"/>
        </pc:sldMkLst>
        <pc:spChg chg="del">
          <ac:chgData name="yves syapze" userId="f4d2a4b41a44213c" providerId="LiveId" clId="{EC9D3B4B-5644-4235-BC70-455C62B080C2}" dt="2021-12-17T13:16:36.804" v="14" actId="478"/>
          <ac:spMkLst>
            <pc:docMk/>
            <pc:sldMk cId="411082120" sldId="766"/>
            <ac:spMk id="6" creationId="{C2FED426-EDBF-4AC4-B4EB-AB22FE3DECD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D7604B-BE0B-40E4-9EBC-AE93EDD302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28C8B44-8822-47B8-8CB6-BF91292C779F}">
      <dgm:prSet phldrT="[Texte]"/>
      <dgm:spPr>
        <a:solidFill>
          <a:srgbClr val="485F74"/>
        </a:solidFill>
      </dgm:spPr>
      <dgm:t>
        <a:bodyPr/>
        <a:lstStyle/>
        <a:p>
          <a:r>
            <a:rPr lang="fr-FR" dirty="0"/>
            <a:t>SYAPZE DANGA Yves</a:t>
          </a:r>
        </a:p>
      </dgm:t>
    </dgm:pt>
    <dgm:pt modelId="{E843C15A-575A-4552-9D99-BF0D19938117}" type="parTrans" cxnId="{20A84DA3-9B23-4CBC-B109-8B0981133759}">
      <dgm:prSet/>
      <dgm:spPr/>
      <dgm:t>
        <a:bodyPr/>
        <a:lstStyle/>
        <a:p>
          <a:endParaRPr lang="fr-FR"/>
        </a:p>
      </dgm:t>
    </dgm:pt>
    <dgm:pt modelId="{C4B8BEB9-36E9-4596-A846-43AFCCC63C63}" type="sibTrans" cxnId="{20A84DA3-9B23-4CBC-B109-8B0981133759}">
      <dgm:prSet/>
      <dgm:spPr/>
      <dgm:t>
        <a:bodyPr/>
        <a:lstStyle/>
        <a:p>
          <a:endParaRPr lang="fr-FR"/>
        </a:p>
      </dgm:t>
    </dgm:pt>
    <dgm:pt modelId="{D168D873-9A99-4F1A-8086-3F08E6800FE9}">
      <dgm:prSet phldrT="[Texte]"/>
      <dgm:spPr/>
      <dgm:t>
        <a:bodyPr/>
        <a:lstStyle/>
        <a:p>
          <a:endParaRPr lang="fr-FR" dirty="0"/>
        </a:p>
      </dgm:t>
    </dgm:pt>
    <dgm:pt modelId="{7C92382A-8682-4ED4-9160-65B50D7A7C5B}" type="parTrans" cxnId="{85F14D2A-61B3-44E4-9D55-744F0E53180E}">
      <dgm:prSet/>
      <dgm:spPr/>
      <dgm:t>
        <a:bodyPr/>
        <a:lstStyle/>
        <a:p>
          <a:endParaRPr lang="fr-FR"/>
        </a:p>
      </dgm:t>
    </dgm:pt>
    <dgm:pt modelId="{A7B59CDB-618B-4C7E-8626-87B8B90A5DA2}" type="sibTrans" cxnId="{85F14D2A-61B3-44E4-9D55-744F0E53180E}">
      <dgm:prSet/>
      <dgm:spPr/>
      <dgm:t>
        <a:bodyPr/>
        <a:lstStyle/>
        <a:p>
          <a:endParaRPr lang="fr-FR"/>
        </a:p>
      </dgm:t>
    </dgm:pt>
    <dgm:pt modelId="{F3376D35-C7F6-4372-9BDF-ED2357915A1D}">
      <dgm:prSet phldrT="[Texte]"/>
      <dgm:spPr>
        <a:solidFill>
          <a:srgbClr val="485F74"/>
        </a:solidFill>
      </dgm:spPr>
      <dgm:t>
        <a:bodyPr/>
        <a:lstStyle/>
        <a:p>
          <a:r>
            <a:rPr lang="fr-FR" dirty="0"/>
            <a:t>MAGNIFOUET MAÏVA</a:t>
          </a:r>
        </a:p>
      </dgm:t>
    </dgm:pt>
    <dgm:pt modelId="{CDF0DEE0-ECCE-4FC7-B87D-9F5DB44BF554}" type="parTrans" cxnId="{63D91B8A-2845-4F6C-B7AA-EB058970A037}">
      <dgm:prSet/>
      <dgm:spPr/>
      <dgm:t>
        <a:bodyPr/>
        <a:lstStyle/>
        <a:p>
          <a:endParaRPr lang="fr-FR"/>
        </a:p>
      </dgm:t>
    </dgm:pt>
    <dgm:pt modelId="{17D3B3EC-1D86-4841-B6F3-DC65F1279244}" type="sibTrans" cxnId="{63D91B8A-2845-4F6C-B7AA-EB058970A037}">
      <dgm:prSet/>
      <dgm:spPr/>
      <dgm:t>
        <a:bodyPr/>
        <a:lstStyle/>
        <a:p>
          <a:endParaRPr lang="fr-FR"/>
        </a:p>
      </dgm:t>
    </dgm:pt>
    <dgm:pt modelId="{6D10439A-5F14-41CD-9525-9197437E2510}">
      <dgm:prSet phldrT="[Texte]"/>
      <dgm:spPr/>
      <dgm:t>
        <a:bodyPr/>
        <a:lstStyle/>
        <a:p>
          <a:endParaRPr lang="fr-FR" dirty="0"/>
        </a:p>
      </dgm:t>
    </dgm:pt>
    <dgm:pt modelId="{765FA528-0072-456F-AE48-D8438D097B2A}" type="parTrans" cxnId="{3C46D4CA-B2D6-4C34-913C-04EAB21B4234}">
      <dgm:prSet/>
      <dgm:spPr/>
      <dgm:t>
        <a:bodyPr/>
        <a:lstStyle/>
        <a:p>
          <a:endParaRPr lang="fr-FR"/>
        </a:p>
      </dgm:t>
    </dgm:pt>
    <dgm:pt modelId="{7E7BEE1D-733B-4097-B486-F61480394131}" type="sibTrans" cxnId="{3C46D4CA-B2D6-4C34-913C-04EAB21B4234}">
      <dgm:prSet/>
      <dgm:spPr/>
      <dgm:t>
        <a:bodyPr/>
        <a:lstStyle/>
        <a:p>
          <a:endParaRPr lang="fr-FR"/>
        </a:p>
      </dgm:t>
    </dgm:pt>
    <dgm:pt modelId="{9F545DCE-B95E-4272-95A2-3FA48EE7A6AF}">
      <dgm:prSet phldrT="[Texte]"/>
      <dgm:spPr/>
      <dgm:t>
        <a:bodyPr/>
        <a:lstStyle/>
        <a:p>
          <a:endParaRPr lang="fr-FR" dirty="0"/>
        </a:p>
      </dgm:t>
    </dgm:pt>
    <dgm:pt modelId="{9A5FC7EF-4E2B-4EFE-B8EC-4712EE825E1E}" type="parTrans" cxnId="{0FA86F9A-76D2-4626-9A44-9540B7FB9CAC}">
      <dgm:prSet/>
      <dgm:spPr/>
      <dgm:t>
        <a:bodyPr/>
        <a:lstStyle/>
        <a:p>
          <a:endParaRPr lang="fr-FR"/>
        </a:p>
      </dgm:t>
    </dgm:pt>
    <dgm:pt modelId="{AF0FF499-85B0-4815-B28C-229F29B364FC}" type="sibTrans" cxnId="{0FA86F9A-76D2-4626-9A44-9540B7FB9CAC}">
      <dgm:prSet/>
      <dgm:spPr/>
      <dgm:t>
        <a:bodyPr/>
        <a:lstStyle/>
        <a:p>
          <a:endParaRPr lang="fr-FR"/>
        </a:p>
      </dgm:t>
    </dgm:pt>
    <dgm:pt modelId="{C0CFB88C-E2F4-4559-AB99-A8E30A0C2D07}">
      <dgm:prSet phldrT="[Texte]"/>
      <dgm:spPr>
        <a:solidFill>
          <a:srgbClr val="485F74"/>
        </a:solidFill>
      </dgm:spPr>
      <dgm:t>
        <a:bodyPr/>
        <a:lstStyle/>
        <a:p>
          <a:r>
            <a:rPr lang="fr-FR" dirty="0"/>
            <a:t>ADBOULAHHI FARIS</a:t>
          </a:r>
        </a:p>
      </dgm:t>
    </dgm:pt>
    <dgm:pt modelId="{D1BFDE8A-CF93-4572-AE94-C00311B06988}" type="parTrans" cxnId="{B578BA7E-FCAA-448D-8A6F-8BE818618B54}">
      <dgm:prSet/>
      <dgm:spPr/>
      <dgm:t>
        <a:bodyPr/>
        <a:lstStyle/>
        <a:p>
          <a:endParaRPr lang="fr-FR"/>
        </a:p>
      </dgm:t>
    </dgm:pt>
    <dgm:pt modelId="{58483404-1687-4C89-93C4-9814CC7BFFBC}" type="sibTrans" cxnId="{B578BA7E-FCAA-448D-8A6F-8BE818618B54}">
      <dgm:prSet/>
      <dgm:spPr/>
      <dgm:t>
        <a:bodyPr/>
        <a:lstStyle/>
        <a:p>
          <a:endParaRPr lang="fr-FR"/>
        </a:p>
      </dgm:t>
    </dgm:pt>
    <dgm:pt modelId="{87E92CC5-9737-4FD6-921D-5E9ABB458C43}">
      <dgm:prSet phldrT="[Texte]"/>
      <dgm:spPr/>
      <dgm:t>
        <a:bodyPr/>
        <a:lstStyle/>
        <a:p>
          <a:endParaRPr lang="fr-FR" dirty="0"/>
        </a:p>
      </dgm:t>
    </dgm:pt>
    <dgm:pt modelId="{1728DA7F-D8EF-4E1F-83A1-1948845C16D5}" type="parTrans" cxnId="{6519B348-2260-473A-80EE-F656C0904234}">
      <dgm:prSet/>
      <dgm:spPr/>
      <dgm:t>
        <a:bodyPr/>
        <a:lstStyle/>
        <a:p>
          <a:endParaRPr lang="fr-FR"/>
        </a:p>
      </dgm:t>
    </dgm:pt>
    <dgm:pt modelId="{7A3FF36F-4492-4387-95AF-595C5E86DCE4}" type="sibTrans" cxnId="{6519B348-2260-473A-80EE-F656C0904234}">
      <dgm:prSet/>
      <dgm:spPr/>
      <dgm:t>
        <a:bodyPr/>
        <a:lstStyle/>
        <a:p>
          <a:endParaRPr lang="fr-FR"/>
        </a:p>
      </dgm:t>
    </dgm:pt>
    <dgm:pt modelId="{0FECAD4B-2879-49D1-8B46-6D4ABBA79B5F}">
      <dgm:prSet phldrT="[Texte]"/>
      <dgm:spPr>
        <a:solidFill>
          <a:srgbClr val="485F74"/>
        </a:solidFill>
      </dgm:spPr>
      <dgm:t>
        <a:bodyPr/>
        <a:lstStyle/>
        <a:p>
          <a:r>
            <a:rPr lang="fr-FR" dirty="0"/>
            <a:t>SOWENG DAVIS</a:t>
          </a:r>
        </a:p>
      </dgm:t>
    </dgm:pt>
    <dgm:pt modelId="{F11DF805-7EBE-4F8A-8B29-A74E2CEEF877}" type="parTrans" cxnId="{6D8B9FA6-0D88-4D0C-8221-C4B391BD3F9D}">
      <dgm:prSet/>
      <dgm:spPr/>
      <dgm:t>
        <a:bodyPr/>
        <a:lstStyle/>
        <a:p>
          <a:endParaRPr lang="fr-FR"/>
        </a:p>
      </dgm:t>
    </dgm:pt>
    <dgm:pt modelId="{4A61FFF1-7178-49B0-A88A-9289F9BC9942}" type="sibTrans" cxnId="{6D8B9FA6-0D88-4D0C-8221-C4B391BD3F9D}">
      <dgm:prSet/>
      <dgm:spPr/>
      <dgm:t>
        <a:bodyPr/>
        <a:lstStyle/>
        <a:p>
          <a:endParaRPr lang="fr-FR"/>
        </a:p>
      </dgm:t>
    </dgm:pt>
    <dgm:pt modelId="{2971DD6F-1693-4BC2-95F7-F63213E1A3E8}" type="pres">
      <dgm:prSet presAssocID="{74D7604B-BE0B-40E4-9EBC-AE93EDD3024A}" presName="linear" presStyleCnt="0">
        <dgm:presLayoutVars>
          <dgm:animLvl val="lvl"/>
          <dgm:resizeHandles val="exact"/>
        </dgm:presLayoutVars>
      </dgm:prSet>
      <dgm:spPr/>
    </dgm:pt>
    <dgm:pt modelId="{A4330D31-6915-404A-8CC9-CEB7E9F7276D}" type="pres">
      <dgm:prSet presAssocID="{628C8B44-8822-47B8-8CB6-BF91292C779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0DF0F7-EBE3-422B-82D7-422894962A3C}" type="pres">
      <dgm:prSet presAssocID="{628C8B44-8822-47B8-8CB6-BF91292C779F}" presName="childText" presStyleLbl="revTx" presStyleIdx="0" presStyleCnt="4">
        <dgm:presLayoutVars>
          <dgm:bulletEnabled val="1"/>
        </dgm:presLayoutVars>
      </dgm:prSet>
      <dgm:spPr/>
    </dgm:pt>
    <dgm:pt modelId="{2FCAAC76-195D-40DF-BFD1-129A4370A481}" type="pres">
      <dgm:prSet presAssocID="{F3376D35-C7F6-4372-9BDF-ED2357915A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DDC875-26E4-41C6-B0EA-FC22F6F096CF}" type="pres">
      <dgm:prSet presAssocID="{F3376D35-C7F6-4372-9BDF-ED2357915A1D}" presName="childText" presStyleLbl="revTx" presStyleIdx="1" presStyleCnt="4">
        <dgm:presLayoutVars>
          <dgm:bulletEnabled val="1"/>
        </dgm:presLayoutVars>
      </dgm:prSet>
      <dgm:spPr/>
    </dgm:pt>
    <dgm:pt modelId="{6904BA1E-6563-488C-8538-DDA580A4DEEB}" type="pres">
      <dgm:prSet presAssocID="{C0CFB88C-E2F4-4559-AB99-A8E30A0C2D0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55A4F5D-0C8B-4529-978F-AEFCBB1CC522}" type="pres">
      <dgm:prSet presAssocID="{C0CFB88C-E2F4-4559-AB99-A8E30A0C2D07}" presName="childText" presStyleLbl="revTx" presStyleIdx="2" presStyleCnt="4">
        <dgm:presLayoutVars>
          <dgm:bulletEnabled val="1"/>
        </dgm:presLayoutVars>
      </dgm:prSet>
      <dgm:spPr/>
    </dgm:pt>
    <dgm:pt modelId="{459C0EE1-9AAF-4A0E-8E26-5A334C6650CA}" type="pres">
      <dgm:prSet presAssocID="{0FECAD4B-2879-49D1-8B46-6D4ABBA79B5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061FE0D-7588-4FC4-8655-72E0C5F69060}" type="pres">
      <dgm:prSet presAssocID="{0FECAD4B-2879-49D1-8B46-6D4ABBA79B5F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CFCF503-9AD7-442B-9383-3E6B0C71AF39}" type="presOf" srcId="{6D10439A-5F14-41CD-9525-9197437E2510}" destId="{50DDC875-26E4-41C6-B0EA-FC22F6F096CF}" srcOrd="0" destOrd="0" presId="urn:microsoft.com/office/officeart/2005/8/layout/vList2"/>
    <dgm:cxn modelId="{2BFC8C11-8CAD-4429-98D0-335EEF4C00B4}" type="presOf" srcId="{628C8B44-8822-47B8-8CB6-BF91292C779F}" destId="{A4330D31-6915-404A-8CC9-CEB7E9F7276D}" srcOrd="0" destOrd="0" presId="urn:microsoft.com/office/officeart/2005/8/layout/vList2"/>
    <dgm:cxn modelId="{85F14D2A-61B3-44E4-9D55-744F0E53180E}" srcId="{628C8B44-8822-47B8-8CB6-BF91292C779F}" destId="{D168D873-9A99-4F1A-8086-3F08E6800FE9}" srcOrd="0" destOrd="0" parTransId="{7C92382A-8682-4ED4-9160-65B50D7A7C5B}" sibTransId="{A7B59CDB-618B-4C7E-8626-87B8B90A5DA2}"/>
    <dgm:cxn modelId="{0D1A582B-8967-4E0B-B4F2-D106D8CECB73}" type="presOf" srcId="{87E92CC5-9737-4FD6-921D-5E9ABB458C43}" destId="{055A4F5D-0C8B-4529-978F-AEFCBB1CC522}" srcOrd="0" destOrd="0" presId="urn:microsoft.com/office/officeart/2005/8/layout/vList2"/>
    <dgm:cxn modelId="{61D3B161-F2EA-4E70-9F2E-EA2E4D956679}" type="presOf" srcId="{F3376D35-C7F6-4372-9BDF-ED2357915A1D}" destId="{2FCAAC76-195D-40DF-BFD1-129A4370A481}" srcOrd="0" destOrd="0" presId="urn:microsoft.com/office/officeart/2005/8/layout/vList2"/>
    <dgm:cxn modelId="{6519B348-2260-473A-80EE-F656C0904234}" srcId="{C0CFB88C-E2F4-4559-AB99-A8E30A0C2D07}" destId="{87E92CC5-9737-4FD6-921D-5E9ABB458C43}" srcOrd="0" destOrd="0" parTransId="{1728DA7F-D8EF-4E1F-83A1-1948845C16D5}" sibTransId="{7A3FF36F-4492-4387-95AF-595C5E86DCE4}"/>
    <dgm:cxn modelId="{3518E24E-6951-4657-831A-1B1901BB7225}" type="presOf" srcId="{D168D873-9A99-4F1A-8086-3F08E6800FE9}" destId="{660DF0F7-EBE3-422B-82D7-422894962A3C}" srcOrd="0" destOrd="0" presId="urn:microsoft.com/office/officeart/2005/8/layout/vList2"/>
    <dgm:cxn modelId="{F5BB874F-F84B-4B33-8716-D941C8F5A022}" type="presOf" srcId="{9F545DCE-B95E-4272-95A2-3FA48EE7A6AF}" destId="{A061FE0D-7588-4FC4-8655-72E0C5F69060}" srcOrd="0" destOrd="0" presId="urn:microsoft.com/office/officeart/2005/8/layout/vList2"/>
    <dgm:cxn modelId="{B578BA7E-FCAA-448D-8A6F-8BE818618B54}" srcId="{74D7604B-BE0B-40E4-9EBC-AE93EDD3024A}" destId="{C0CFB88C-E2F4-4559-AB99-A8E30A0C2D07}" srcOrd="2" destOrd="0" parTransId="{D1BFDE8A-CF93-4572-AE94-C00311B06988}" sibTransId="{58483404-1687-4C89-93C4-9814CC7BFFBC}"/>
    <dgm:cxn modelId="{CF5A9E87-9435-44F8-B13F-139C8480BF01}" type="presOf" srcId="{74D7604B-BE0B-40E4-9EBC-AE93EDD3024A}" destId="{2971DD6F-1693-4BC2-95F7-F63213E1A3E8}" srcOrd="0" destOrd="0" presId="urn:microsoft.com/office/officeart/2005/8/layout/vList2"/>
    <dgm:cxn modelId="{63D91B8A-2845-4F6C-B7AA-EB058970A037}" srcId="{74D7604B-BE0B-40E4-9EBC-AE93EDD3024A}" destId="{F3376D35-C7F6-4372-9BDF-ED2357915A1D}" srcOrd="1" destOrd="0" parTransId="{CDF0DEE0-ECCE-4FC7-B87D-9F5DB44BF554}" sibTransId="{17D3B3EC-1D86-4841-B6F3-DC65F1279244}"/>
    <dgm:cxn modelId="{0FA86F9A-76D2-4626-9A44-9540B7FB9CAC}" srcId="{0FECAD4B-2879-49D1-8B46-6D4ABBA79B5F}" destId="{9F545DCE-B95E-4272-95A2-3FA48EE7A6AF}" srcOrd="0" destOrd="0" parTransId="{9A5FC7EF-4E2B-4EFE-B8EC-4712EE825E1E}" sibTransId="{AF0FF499-85B0-4815-B28C-229F29B364FC}"/>
    <dgm:cxn modelId="{7675F89E-8894-400E-A6BF-E60223553110}" type="presOf" srcId="{0FECAD4B-2879-49D1-8B46-6D4ABBA79B5F}" destId="{459C0EE1-9AAF-4A0E-8E26-5A334C6650CA}" srcOrd="0" destOrd="0" presId="urn:microsoft.com/office/officeart/2005/8/layout/vList2"/>
    <dgm:cxn modelId="{20A84DA3-9B23-4CBC-B109-8B0981133759}" srcId="{74D7604B-BE0B-40E4-9EBC-AE93EDD3024A}" destId="{628C8B44-8822-47B8-8CB6-BF91292C779F}" srcOrd="0" destOrd="0" parTransId="{E843C15A-575A-4552-9D99-BF0D19938117}" sibTransId="{C4B8BEB9-36E9-4596-A846-43AFCCC63C63}"/>
    <dgm:cxn modelId="{6D8B9FA6-0D88-4D0C-8221-C4B391BD3F9D}" srcId="{74D7604B-BE0B-40E4-9EBC-AE93EDD3024A}" destId="{0FECAD4B-2879-49D1-8B46-6D4ABBA79B5F}" srcOrd="3" destOrd="0" parTransId="{F11DF805-7EBE-4F8A-8B29-A74E2CEEF877}" sibTransId="{4A61FFF1-7178-49B0-A88A-9289F9BC9942}"/>
    <dgm:cxn modelId="{C77D06BB-038A-4DB0-939F-8C720D1AD94A}" type="presOf" srcId="{C0CFB88C-E2F4-4559-AB99-A8E30A0C2D07}" destId="{6904BA1E-6563-488C-8538-DDA580A4DEEB}" srcOrd="0" destOrd="0" presId="urn:microsoft.com/office/officeart/2005/8/layout/vList2"/>
    <dgm:cxn modelId="{3C46D4CA-B2D6-4C34-913C-04EAB21B4234}" srcId="{F3376D35-C7F6-4372-9BDF-ED2357915A1D}" destId="{6D10439A-5F14-41CD-9525-9197437E2510}" srcOrd="0" destOrd="0" parTransId="{765FA528-0072-456F-AE48-D8438D097B2A}" sibTransId="{7E7BEE1D-733B-4097-B486-F61480394131}"/>
    <dgm:cxn modelId="{1E7351A6-6B76-4820-B464-7593C5BCD2AC}" type="presParOf" srcId="{2971DD6F-1693-4BC2-95F7-F63213E1A3E8}" destId="{A4330D31-6915-404A-8CC9-CEB7E9F7276D}" srcOrd="0" destOrd="0" presId="urn:microsoft.com/office/officeart/2005/8/layout/vList2"/>
    <dgm:cxn modelId="{7048E00E-114A-4549-A083-FC1A2E9C16AB}" type="presParOf" srcId="{2971DD6F-1693-4BC2-95F7-F63213E1A3E8}" destId="{660DF0F7-EBE3-422B-82D7-422894962A3C}" srcOrd="1" destOrd="0" presId="urn:microsoft.com/office/officeart/2005/8/layout/vList2"/>
    <dgm:cxn modelId="{EF7DA58F-81E8-49DF-B872-E56728BA9C74}" type="presParOf" srcId="{2971DD6F-1693-4BC2-95F7-F63213E1A3E8}" destId="{2FCAAC76-195D-40DF-BFD1-129A4370A481}" srcOrd="2" destOrd="0" presId="urn:microsoft.com/office/officeart/2005/8/layout/vList2"/>
    <dgm:cxn modelId="{694F4266-CB71-418B-969A-F8DDED4020BE}" type="presParOf" srcId="{2971DD6F-1693-4BC2-95F7-F63213E1A3E8}" destId="{50DDC875-26E4-41C6-B0EA-FC22F6F096CF}" srcOrd="3" destOrd="0" presId="urn:microsoft.com/office/officeart/2005/8/layout/vList2"/>
    <dgm:cxn modelId="{98207F54-3E27-45AA-B5D4-7F706BC0D03E}" type="presParOf" srcId="{2971DD6F-1693-4BC2-95F7-F63213E1A3E8}" destId="{6904BA1E-6563-488C-8538-DDA580A4DEEB}" srcOrd="4" destOrd="0" presId="urn:microsoft.com/office/officeart/2005/8/layout/vList2"/>
    <dgm:cxn modelId="{66430BF7-F184-4CDD-BA8F-E15111DDF1FE}" type="presParOf" srcId="{2971DD6F-1693-4BC2-95F7-F63213E1A3E8}" destId="{055A4F5D-0C8B-4529-978F-AEFCBB1CC522}" srcOrd="5" destOrd="0" presId="urn:microsoft.com/office/officeart/2005/8/layout/vList2"/>
    <dgm:cxn modelId="{42113A9B-7DFF-4CE6-A64F-4D3BE9CB52FE}" type="presParOf" srcId="{2971DD6F-1693-4BC2-95F7-F63213E1A3E8}" destId="{459C0EE1-9AAF-4A0E-8E26-5A334C6650CA}" srcOrd="6" destOrd="0" presId="urn:microsoft.com/office/officeart/2005/8/layout/vList2"/>
    <dgm:cxn modelId="{16AED6C4-7D40-475B-8E43-AD4C6417B566}" type="presParOf" srcId="{2971DD6F-1693-4BC2-95F7-F63213E1A3E8}" destId="{A061FE0D-7588-4FC4-8655-72E0C5F6906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30D31-6915-404A-8CC9-CEB7E9F7276D}">
      <dsp:nvSpPr>
        <dsp:cNvPr id="0" name=""/>
        <dsp:cNvSpPr/>
      </dsp:nvSpPr>
      <dsp:spPr>
        <a:xfrm>
          <a:off x="0" y="20842"/>
          <a:ext cx="6234670" cy="585000"/>
        </a:xfrm>
        <a:prstGeom prst="roundRect">
          <a:avLst/>
        </a:prstGeom>
        <a:solidFill>
          <a:srgbClr val="485F74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SYAPZE DANGA Yves</a:t>
          </a:r>
        </a:p>
      </dsp:txBody>
      <dsp:txXfrm>
        <a:off x="28557" y="49399"/>
        <a:ext cx="6177556" cy="527886"/>
      </dsp:txXfrm>
    </dsp:sp>
    <dsp:sp modelId="{660DF0F7-EBE3-422B-82D7-422894962A3C}">
      <dsp:nvSpPr>
        <dsp:cNvPr id="0" name=""/>
        <dsp:cNvSpPr/>
      </dsp:nvSpPr>
      <dsp:spPr>
        <a:xfrm>
          <a:off x="0" y="605842"/>
          <a:ext cx="623467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95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fr-FR" sz="2000" kern="1200" dirty="0"/>
        </a:p>
      </dsp:txBody>
      <dsp:txXfrm>
        <a:off x="0" y="605842"/>
        <a:ext cx="6234670" cy="414000"/>
      </dsp:txXfrm>
    </dsp:sp>
    <dsp:sp modelId="{2FCAAC76-195D-40DF-BFD1-129A4370A481}">
      <dsp:nvSpPr>
        <dsp:cNvPr id="0" name=""/>
        <dsp:cNvSpPr/>
      </dsp:nvSpPr>
      <dsp:spPr>
        <a:xfrm>
          <a:off x="0" y="1019842"/>
          <a:ext cx="6234670" cy="585000"/>
        </a:xfrm>
        <a:prstGeom prst="roundRect">
          <a:avLst/>
        </a:prstGeom>
        <a:solidFill>
          <a:srgbClr val="485F74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MAGNIFOUET MAÏVA</a:t>
          </a:r>
        </a:p>
      </dsp:txBody>
      <dsp:txXfrm>
        <a:off x="28557" y="1048399"/>
        <a:ext cx="6177556" cy="527886"/>
      </dsp:txXfrm>
    </dsp:sp>
    <dsp:sp modelId="{50DDC875-26E4-41C6-B0EA-FC22F6F096CF}">
      <dsp:nvSpPr>
        <dsp:cNvPr id="0" name=""/>
        <dsp:cNvSpPr/>
      </dsp:nvSpPr>
      <dsp:spPr>
        <a:xfrm>
          <a:off x="0" y="1604842"/>
          <a:ext cx="623467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95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fr-FR" sz="2000" kern="1200" dirty="0"/>
        </a:p>
      </dsp:txBody>
      <dsp:txXfrm>
        <a:off x="0" y="1604842"/>
        <a:ext cx="6234670" cy="414000"/>
      </dsp:txXfrm>
    </dsp:sp>
    <dsp:sp modelId="{6904BA1E-6563-488C-8538-DDA580A4DEEB}">
      <dsp:nvSpPr>
        <dsp:cNvPr id="0" name=""/>
        <dsp:cNvSpPr/>
      </dsp:nvSpPr>
      <dsp:spPr>
        <a:xfrm>
          <a:off x="0" y="2018842"/>
          <a:ext cx="6234670" cy="585000"/>
        </a:xfrm>
        <a:prstGeom prst="roundRect">
          <a:avLst/>
        </a:prstGeom>
        <a:solidFill>
          <a:srgbClr val="485F74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ADBOULAHHI FARIS</a:t>
          </a:r>
        </a:p>
      </dsp:txBody>
      <dsp:txXfrm>
        <a:off x="28557" y="2047399"/>
        <a:ext cx="6177556" cy="527886"/>
      </dsp:txXfrm>
    </dsp:sp>
    <dsp:sp modelId="{055A4F5D-0C8B-4529-978F-AEFCBB1CC522}">
      <dsp:nvSpPr>
        <dsp:cNvPr id="0" name=""/>
        <dsp:cNvSpPr/>
      </dsp:nvSpPr>
      <dsp:spPr>
        <a:xfrm>
          <a:off x="0" y="2603842"/>
          <a:ext cx="623467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95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fr-FR" sz="2000" kern="1200" dirty="0"/>
        </a:p>
      </dsp:txBody>
      <dsp:txXfrm>
        <a:off x="0" y="2603842"/>
        <a:ext cx="6234670" cy="414000"/>
      </dsp:txXfrm>
    </dsp:sp>
    <dsp:sp modelId="{459C0EE1-9AAF-4A0E-8E26-5A334C6650CA}">
      <dsp:nvSpPr>
        <dsp:cNvPr id="0" name=""/>
        <dsp:cNvSpPr/>
      </dsp:nvSpPr>
      <dsp:spPr>
        <a:xfrm>
          <a:off x="0" y="3017842"/>
          <a:ext cx="6234670" cy="585000"/>
        </a:xfrm>
        <a:prstGeom prst="roundRect">
          <a:avLst/>
        </a:prstGeom>
        <a:solidFill>
          <a:srgbClr val="485F74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SOWENG DAVIS</a:t>
          </a:r>
        </a:p>
      </dsp:txBody>
      <dsp:txXfrm>
        <a:off x="28557" y="3046399"/>
        <a:ext cx="6177556" cy="527886"/>
      </dsp:txXfrm>
    </dsp:sp>
    <dsp:sp modelId="{A061FE0D-7588-4FC4-8655-72E0C5F69060}">
      <dsp:nvSpPr>
        <dsp:cNvPr id="0" name=""/>
        <dsp:cNvSpPr/>
      </dsp:nvSpPr>
      <dsp:spPr>
        <a:xfrm>
          <a:off x="0" y="3602842"/>
          <a:ext cx="6234670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951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fr-FR" sz="2000" kern="1200" dirty="0"/>
        </a:p>
      </dsp:txBody>
      <dsp:txXfrm>
        <a:off x="0" y="3602842"/>
        <a:ext cx="6234670" cy="41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5CEDC0-C954-405E-90B8-E57B2C4648B7}" type="datetime1">
              <a:rPr lang="fr-FR" smtClean="0"/>
              <a:t>28/01/2022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DB89D3-056A-4F4C-8125-EA712628954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737395-CC24-4548-A64C-C25C74761FA3}" type="datetime1">
              <a:rPr lang="fr-FR" smtClean="0"/>
              <a:pPr/>
              <a:t>28/01/2022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220CB7-DCA5-4E5B-97F1-300CDD8D2AA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FAA1F-E8EA-478E-AA3B-28246F7649ED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58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C00C-D415-44E6-9C4F-EABF8403B55B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7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41E0-26CC-4242-BA16-6A4D64B6F068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60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7E387-BB00-4993-B2FD-6374F47F7153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164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7EA0-C73A-420E-962E-5A23EAB86091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76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06-D505-4AD2-94D3-E3E055CA6CE1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04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FE78-BA42-474F-B912-83AFB7BD38C4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23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6856-3296-4CAB-AF6F-A01AE24DE8B8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322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FB95A-8897-4E73-A4C0-7747A88FFD9E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42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5F87B-1CD2-4A8A-B355-F14827874C1B}" type="datetime1">
              <a:rPr lang="fr-FR" smtClean="0"/>
              <a:t>28/01/2022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272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50A02-6EBC-4854-8A93-5409319379B0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19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ACC8B-C331-450B-A894-3E8E1CE2AF76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3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2597-F843-4F30-92EE-9C9E28665035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30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45A0-DDA9-4051-A84F-EFCBF29B6813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3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1109-6671-4FA5-B394-818D2D3AD613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35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F4A46-B835-4EE5-9795-7CE72F2383C1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2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B4320-C2A7-42F7-B467-1DEEFAFA868C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9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C29F85-6D2C-4A5E-8011-267C18B02274}" type="datetime1">
              <a:rPr lang="fr-FR" smtClean="0"/>
              <a:t>28/01/2022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‹N°›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7A2039F-1190-4555-B8FC-59D80B84D229}"/>
              </a:ext>
            </a:extLst>
          </p:cNvPr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8" name="Rectangle 15">
              <a:extLst>
                <a:ext uri="{FF2B5EF4-FFF2-40B4-BE49-F238E27FC236}">
                  <a16:creationId xmlns:a16="http://schemas.microsoft.com/office/drawing/2014/main" id="{9940E6A8-5D64-4C87-AB9A-32BB15FA128B}"/>
                </a:ext>
              </a:extLst>
            </p:cNvPr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844FF3-E34A-422F-B960-A30EAF802E0D}"/>
                </a:ext>
              </a:extLst>
            </p:cNvPr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7B6A605-072F-4F4E-80C2-6C13CEA93E33}"/>
              </a:ext>
            </a:extLst>
          </p:cNvPr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1" name="Zone de texte 11">
            <a:extLst>
              <a:ext uri="{FF2B5EF4-FFF2-40B4-BE49-F238E27FC236}">
                <a16:creationId xmlns:a16="http://schemas.microsoft.com/office/drawing/2014/main" id="{5784730F-9920-4ECF-B931-A97B8026078D}"/>
              </a:ext>
            </a:extLst>
          </p:cNvPr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rtl="0"/>
            <a:fld id="{260E2A6B-A809-4840-BF14-8648BC0BDF87}" type="slidenum">
              <a:rPr lang="fr-FR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 rtl="0"/>
              <a:t>‹N°›</a:t>
            </a:fld>
            <a:endParaRPr lang="fr-FR" sz="8000" b="0" i="0" strike="noStrike" spc="0" noProof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2" name="Zone de texte 8">
            <a:extLst>
              <a:ext uri="{FF2B5EF4-FFF2-40B4-BE49-F238E27FC236}">
                <a16:creationId xmlns:a16="http://schemas.microsoft.com/office/drawing/2014/main" id="{3EBA3B8F-8C16-4D10-8B7D-0DA54CB14DC7}"/>
              </a:ext>
            </a:extLst>
          </p:cNvPr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1200" b="1" noProof="0">
                <a:solidFill>
                  <a:schemeClr val="accent1"/>
                </a:solidFill>
                <a:latin typeface="+mn-lt"/>
              </a:rPr>
              <a:t>Votre café</a:t>
            </a:r>
          </a:p>
        </p:txBody>
      </p:sp>
    </p:spTree>
    <p:extLst>
      <p:ext uri="{BB962C8B-B14F-4D97-AF65-F5344CB8AC3E}">
        <p14:creationId xmlns:p14="http://schemas.microsoft.com/office/powerpoint/2010/main" val="40746860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781" r:id="rId18"/>
    <p:sldLayoutId id="2147483692" r:id="rId1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6B1D94-7363-4231-A20F-9CBAB207D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Zone de texte 21">
            <a:extLst>
              <a:ext uri="{FF2B5EF4-FFF2-40B4-BE49-F238E27FC236}">
                <a16:creationId xmlns:a16="http://schemas.microsoft.com/office/drawing/2014/main" id="{DD6497CE-594E-4B8D-BC40-B0633E1EA948}"/>
              </a:ext>
            </a:extLst>
          </p:cNvPr>
          <p:cNvSpPr txBox="1"/>
          <p:nvPr/>
        </p:nvSpPr>
        <p:spPr bwMode="blackWhite">
          <a:xfrm>
            <a:off x="3059978" y="4658381"/>
            <a:ext cx="60720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b="1" dirty="0">
                <a:solidFill>
                  <a:srgbClr val="1C1E26"/>
                </a:solidFill>
              </a:rPr>
              <a:t>Projet système intégré de gestion</a:t>
            </a:r>
          </a:p>
          <a:p>
            <a:pPr algn="ctr"/>
            <a:r>
              <a:rPr lang="fr-FR" sz="2800" b="1" dirty="0">
                <a:solidFill>
                  <a:srgbClr val="1C1E26"/>
                </a:solidFill>
                <a:latin typeface="Arial Black" panose="020B0A04020102020204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Groupe III</a:t>
            </a:r>
          </a:p>
          <a:p>
            <a:pPr algn="ctr"/>
            <a:endParaRPr lang="fr-FR" sz="2800" b="1" dirty="0">
              <a:solidFill>
                <a:schemeClr val="bg1"/>
              </a:solidFill>
              <a:latin typeface="Arial Black" panose="020B0A04020102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algn="ctr"/>
            <a:endParaRPr lang="fr-FR" sz="3200" b="1" dirty="0">
              <a:solidFill>
                <a:schemeClr val="bg1"/>
              </a:solidFill>
              <a:latin typeface="Arial Black" panose="020B0A04020102020204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B716B2B-AAEF-470D-93D5-BC14D933E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087" y="4077185"/>
            <a:ext cx="1921565" cy="217121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2C191F-EE77-471A-B504-B797EC34A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243754" cy="1052399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B4D1B833-5F4A-42EA-B571-CD8036FF3B37}"/>
              </a:ext>
            </a:extLst>
          </p:cNvPr>
          <p:cNvSpPr txBox="1">
            <a:spLocks noChangeArrowheads="1"/>
          </p:cNvSpPr>
          <p:nvPr/>
        </p:nvSpPr>
        <p:spPr>
          <a:xfrm>
            <a:off x="542925" y="2914650"/>
            <a:ext cx="8153400" cy="70485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fr-FR"/>
              <a:t>PROJET CONCEPTION RESEAU</a:t>
            </a:r>
            <a:endParaRPr lang="en-US" altLang="fr-FR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6FF9C01-FB9A-4635-9FF8-F05E01C7B8DD}"/>
              </a:ext>
            </a:extLst>
          </p:cNvPr>
          <p:cNvSpPr txBox="1">
            <a:spLocks noChangeArrowheads="1"/>
          </p:cNvSpPr>
          <p:nvPr/>
        </p:nvSpPr>
        <p:spPr>
          <a:xfrm>
            <a:off x="542925" y="3638550"/>
            <a:ext cx="8153400" cy="6858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fr-FR"/>
              <a:t>GROUPE 6</a:t>
            </a:r>
          </a:p>
          <a:p>
            <a:endParaRPr lang="en-US" alt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B73A74-24F2-4D0D-93E3-AEF497755AFC}"/>
              </a:ext>
            </a:extLst>
          </p:cNvPr>
          <p:cNvSpPr txBox="1"/>
          <p:nvPr/>
        </p:nvSpPr>
        <p:spPr>
          <a:xfrm>
            <a:off x="2180722" y="4236816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SOUS LA SUPERVISION DE:</a:t>
            </a:r>
          </a:p>
          <a:p>
            <a:r>
              <a:rPr lang="fr-FR" dirty="0">
                <a:solidFill>
                  <a:schemeClr val="bg1"/>
                </a:solidFill>
              </a:rPr>
              <a:t>M. TSEFFO Ghislain</a:t>
            </a:r>
          </a:p>
        </p:txBody>
      </p:sp>
    </p:spTree>
    <p:extLst>
      <p:ext uri="{BB962C8B-B14F-4D97-AF65-F5344CB8AC3E}">
        <p14:creationId xmlns:p14="http://schemas.microsoft.com/office/powerpoint/2010/main" val="40047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AF36B4-9591-445B-B763-3B68D61E0938}"/>
              </a:ext>
            </a:extLst>
          </p:cNvPr>
          <p:cNvSpPr/>
          <p:nvPr/>
        </p:nvSpPr>
        <p:spPr>
          <a:xfrm>
            <a:off x="-1" y="1351723"/>
            <a:ext cx="9488558" cy="62285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ARCHITECTURE LOGIQUE AGENCE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D691423F-DA95-4E16-9EC2-2CDE30CF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53" y="2438399"/>
            <a:ext cx="6434415" cy="4671393"/>
          </a:xfrm>
        </p:spPr>
        <p:txBody>
          <a:bodyPr>
            <a:normAutofit/>
          </a:bodyPr>
          <a:lstStyle/>
          <a:p>
            <a:endParaRPr lang="fr-FR" sz="36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fr-F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0744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AF36B4-9591-445B-B763-3B68D61E0938}"/>
              </a:ext>
            </a:extLst>
          </p:cNvPr>
          <p:cNvSpPr/>
          <p:nvPr/>
        </p:nvSpPr>
        <p:spPr>
          <a:xfrm>
            <a:off x="-1" y="1351723"/>
            <a:ext cx="10880036" cy="62285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ARCHITECTURE LOGIQUE DATA CENTER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D691423F-DA95-4E16-9EC2-2CDE30CF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53" y="2438399"/>
            <a:ext cx="6434415" cy="4671393"/>
          </a:xfrm>
        </p:spPr>
        <p:txBody>
          <a:bodyPr>
            <a:normAutofit/>
          </a:bodyPr>
          <a:lstStyle/>
          <a:p>
            <a:endParaRPr lang="fr-FR" sz="36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fr-F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03914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78295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AF36B4-9591-445B-B763-3B68D61E0938}"/>
              </a:ext>
            </a:extLst>
          </p:cNvPr>
          <p:cNvSpPr/>
          <p:nvPr/>
        </p:nvSpPr>
        <p:spPr>
          <a:xfrm>
            <a:off x="0" y="1113182"/>
            <a:ext cx="5420139" cy="117944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PROTOCOLE UTILISE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CD4FC2-4278-4BD2-BEE6-2ABBE14F47F4}"/>
              </a:ext>
            </a:extLst>
          </p:cNvPr>
          <p:cNvSpPr txBox="1"/>
          <p:nvPr/>
        </p:nvSpPr>
        <p:spPr>
          <a:xfrm>
            <a:off x="1113183" y="2451652"/>
            <a:ext cx="10154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OSPF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SMTP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013218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C7296-99BA-4DB7-9325-4D77D9ADEC48}"/>
              </a:ext>
            </a:extLst>
          </p:cNvPr>
          <p:cNvSpPr/>
          <p:nvPr/>
        </p:nvSpPr>
        <p:spPr>
          <a:xfrm>
            <a:off x="-1" y="1137623"/>
            <a:ext cx="3591339" cy="689113"/>
          </a:xfrm>
          <a:prstGeom prst="rect">
            <a:avLst/>
          </a:prstGeom>
          <a:solidFill>
            <a:srgbClr val="1E4EB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SITE PRINCIPALE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3BD19F-A405-4F91-BFC8-9D9D3680D417}"/>
              </a:ext>
            </a:extLst>
          </p:cNvPr>
          <p:cNvSpPr txBox="1"/>
          <p:nvPr/>
        </p:nvSpPr>
        <p:spPr>
          <a:xfrm>
            <a:off x="1073426" y="1939260"/>
            <a:ext cx="7487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PLAN D’ADRESSAGE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36550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C7296-99BA-4DB7-9325-4D77D9ADEC48}"/>
              </a:ext>
            </a:extLst>
          </p:cNvPr>
          <p:cNvSpPr/>
          <p:nvPr/>
        </p:nvSpPr>
        <p:spPr>
          <a:xfrm>
            <a:off x="-1" y="1137623"/>
            <a:ext cx="3591339" cy="689113"/>
          </a:xfrm>
          <a:prstGeom prst="rect">
            <a:avLst/>
          </a:prstGeom>
          <a:solidFill>
            <a:srgbClr val="1E4EB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SITE SECONDAIRE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3BD19F-A405-4F91-BFC8-9D9D3680D417}"/>
              </a:ext>
            </a:extLst>
          </p:cNvPr>
          <p:cNvSpPr txBox="1"/>
          <p:nvPr/>
        </p:nvSpPr>
        <p:spPr>
          <a:xfrm>
            <a:off x="1073426" y="1939260"/>
            <a:ext cx="7487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PLAN D’ADRESSAGE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063559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C7296-99BA-4DB7-9325-4D77D9ADEC48}"/>
              </a:ext>
            </a:extLst>
          </p:cNvPr>
          <p:cNvSpPr/>
          <p:nvPr/>
        </p:nvSpPr>
        <p:spPr>
          <a:xfrm>
            <a:off x="-1" y="1137623"/>
            <a:ext cx="3710609" cy="689113"/>
          </a:xfrm>
          <a:prstGeom prst="rect">
            <a:avLst/>
          </a:prstGeom>
          <a:solidFill>
            <a:srgbClr val="1E4EB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SITE PRINC/SEC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3BD19F-A405-4F91-BFC8-9D9D3680D417}"/>
              </a:ext>
            </a:extLst>
          </p:cNvPr>
          <p:cNvSpPr txBox="1"/>
          <p:nvPr/>
        </p:nvSpPr>
        <p:spPr>
          <a:xfrm>
            <a:off x="1073426" y="1939260"/>
            <a:ext cx="7487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CONFIGURATION DES SERVEURS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0B81EF-0242-4B79-A967-E1EF3610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2114"/>
            <a:ext cx="6220693" cy="35866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B690AC-A10F-44FA-A8A3-90D811D06392}"/>
              </a:ext>
            </a:extLst>
          </p:cNvPr>
          <p:cNvSpPr txBox="1"/>
          <p:nvPr/>
        </p:nvSpPr>
        <p:spPr>
          <a:xfrm>
            <a:off x="-1" y="271855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SMTP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2DBDAE0-2501-4BD4-9779-86F2D97A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360" y="3252113"/>
            <a:ext cx="6005640" cy="35866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DA7EA58-A898-4963-AC6A-0A33342D3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80" y="995023"/>
            <a:ext cx="6201640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76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C7296-99BA-4DB7-9325-4D77D9ADEC48}"/>
              </a:ext>
            </a:extLst>
          </p:cNvPr>
          <p:cNvSpPr/>
          <p:nvPr/>
        </p:nvSpPr>
        <p:spPr>
          <a:xfrm>
            <a:off x="-1" y="1137623"/>
            <a:ext cx="3710609" cy="689113"/>
          </a:xfrm>
          <a:prstGeom prst="rect">
            <a:avLst/>
          </a:prstGeom>
          <a:solidFill>
            <a:srgbClr val="1E4EB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SITE AGENCE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3BD19F-A405-4F91-BFC8-9D9D3680D417}"/>
              </a:ext>
            </a:extLst>
          </p:cNvPr>
          <p:cNvSpPr txBox="1"/>
          <p:nvPr/>
        </p:nvSpPr>
        <p:spPr>
          <a:xfrm>
            <a:off x="1073426" y="1939260"/>
            <a:ext cx="7487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PLAN D’ADRESSAGE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3385610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C7296-99BA-4DB7-9325-4D77D9ADEC48}"/>
              </a:ext>
            </a:extLst>
          </p:cNvPr>
          <p:cNvSpPr/>
          <p:nvPr/>
        </p:nvSpPr>
        <p:spPr>
          <a:xfrm>
            <a:off x="-1" y="1137623"/>
            <a:ext cx="3710609" cy="689113"/>
          </a:xfrm>
          <a:prstGeom prst="rect">
            <a:avLst/>
          </a:prstGeom>
          <a:solidFill>
            <a:srgbClr val="1E4EB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DATA CENTER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3BD19F-A405-4F91-BFC8-9D9D3680D417}"/>
              </a:ext>
            </a:extLst>
          </p:cNvPr>
          <p:cNvSpPr txBox="1"/>
          <p:nvPr/>
        </p:nvSpPr>
        <p:spPr>
          <a:xfrm>
            <a:off x="1073426" y="1939260"/>
            <a:ext cx="7487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PLAN D’ADRESSAGE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751243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15380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1C7296-99BA-4DB7-9325-4D77D9ADEC48}"/>
              </a:ext>
            </a:extLst>
          </p:cNvPr>
          <p:cNvSpPr/>
          <p:nvPr/>
        </p:nvSpPr>
        <p:spPr>
          <a:xfrm>
            <a:off x="0" y="415380"/>
            <a:ext cx="2915478" cy="689113"/>
          </a:xfrm>
          <a:prstGeom prst="rect">
            <a:avLst/>
          </a:prstGeom>
          <a:solidFill>
            <a:srgbClr val="1E4EB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DIAGRAMS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84FD9BF-D3F7-4D46-BF4A-74423A61A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830"/>
            <a:ext cx="11464431" cy="547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94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APPLICATION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CCFA77-9E0C-45D7-B92B-12E399DA57D7}"/>
              </a:ext>
            </a:extLst>
          </p:cNvPr>
          <p:cNvSpPr/>
          <p:nvPr/>
        </p:nvSpPr>
        <p:spPr>
          <a:xfrm>
            <a:off x="0" y="466868"/>
            <a:ext cx="2319130" cy="627957"/>
          </a:xfrm>
          <a:prstGeom prst="rect">
            <a:avLst/>
          </a:prstGeom>
          <a:solidFill>
            <a:srgbClr val="556883"/>
          </a:solidFill>
          <a:ln>
            <a:solidFill>
              <a:srgbClr val="5568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ARDUINO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76473E-8EFF-4E0A-AC02-8093F67C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557"/>
            <a:ext cx="11278205" cy="56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5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913794" y="124375"/>
            <a:ext cx="10353762" cy="97045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>
                <a:solidFill>
                  <a:schemeClr val="tx1"/>
                </a:solidFill>
              </a:rPr>
              <a:t>MEMBRE DU GROUPE</a:t>
            </a:r>
            <a:br>
              <a:rPr lang="fr-FR" dirty="0"/>
            </a:b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4878CDE-2804-48D1-96CB-82D83306F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852" y="854612"/>
            <a:ext cx="2846705" cy="257438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2631A0F5-43F1-429D-BFEE-0E6C99A98E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633596"/>
              </p:ext>
            </p:extLst>
          </p:nvPr>
        </p:nvGraphicFramePr>
        <p:xfrm>
          <a:off x="2032000" y="2100649"/>
          <a:ext cx="6234670" cy="4037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AA2D7C3-48A5-482E-A44A-06A43CC5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Graphic spid="16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APPLICATION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C3F3D0-F003-4022-B043-50972917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704"/>
            <a:ext cx="10840278" cy="56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64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APPLICATION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FBFF51-DC3E-4C75-B78F-8156419BE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52207"/>
            <a:ext cx="6241773" cy="570579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FAB084-11D7-48F8-AD64-D87B6BFE3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4" y="1152206"/>
            <a:ext cx="5939577" cy="57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15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APPLICATION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F9B82D-A975-4019-8E47-EA8DEB019C0C}"/>
              </a:ext>
            </a:extLst>
          </p:cNvPr>
          <p:cNvSpPr/>
          <p:nvPr/>
        </p:nvSpPr>
        <p:spPr>
          <a:xfrm>
            <a:off x="0" y="609600"/>
            <a:ext cx="2385391" cy="556591"/>
          </a:xfrm>
          <a:prstGeom prst="rect">
            <a:avLst/>
          </a:prstGeom>
          <a:solidFill>
            <a:srgbClr val="510DCB"/>
          </a:solidFill>
          <a:ln>
            <a:solidFill>
              <a:srgbClr val="5568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JAVA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65EAE0-AE90-4799-BB99-E9CA5158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659"/>
            <a:ext cx="12191999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44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DEMONSTRATION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3074" name="Picture 2" descr="Demo : images, photos et images vectorielles de stock | Shutterstock">
            <a:extLst>
              <a:ext uri="{FF2B5EF4-FFF2-40B4-BE49-F238E27FC236}">
                <a16:creationId xmlns:a16="http://schemas.microsoft.com/office/drawing/2014/main" id="{AE717086-FD5D-40B0-9810-F09857935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7739">
            <a:off x="2699095" y="1384910"/>
            <a:ext cx="6184898" cy="32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838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D3ACFC-1B49-49EE-A121-37EB81C7C0DB}"/>
              </a:ext>
            </a:extLst>
          </p:cNvPr>
          <p:cNvSpPr/>
          <p:nvPr/>
        </p:nvSpPr>
        <p:spPr>
          <a:xfrm>
            <a:off x="0" y="1514329"/>
            <a:ext cx="3604591" cy="702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POINTS POSITIFS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1614E1-7CE8-4BE1-9AD1-3116B47151D5}"/>
              </a:ext>
            </a:extLst>
          </p:cNvPr>
          <p:cNvSpPr/>
          <p:nvPr/>
        </p:nvSpPr>
        <p:spPr>
          <a:xfrm>
            <a:off x="0" y="3160915"/>
            <a:ext cx="4890052" cy="702365"/>
          </a:xfrm>
          <a:prstGeom prst="rect">
            <a:avLst/>
          </a:prstGeom>
          <a:solidFill>
            <a:srgbClr val="510D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/>
              <a:t>POINTS NEGATIFS</a:t>
            </a:r>
          </a:p>
        </p:txBody>
      </p:sp>
      <p:pic>
        <p:nvPicPr>
          <p:cNvPr id="2050" name="Picture 2" descr="Conclusion illustration de vecteur. Illustration du signe - 124314194">
            <a:extLst>
              <a:ext uri="{FF2B5EF4-FFF2-40B4-BE49-F238E27FC236}">
                <a16:creationId xmlns:a16="http://schemas.microsoft.com/office/drawing/2014/main" id="{921B0E24-3D81-4472-BEB4-A348F179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974" l="6875" r="90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38378">
            <a:off x="5917097" y="2128006"/>
            <a:ext cx="5340628" cy="288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82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0FD0B-14AF-4D21-8090-6018966C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91310"/>
            <a:ext cx="10353762" cy="970450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SOMMAIRE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B7A59CE-3090-4FE2-81AD-806920136E8A}"/>
              </a:ext>
            </a:extLst>
          </p:cNvPr>
          <p:cNvSpPr/>
          <p:nvPr/>
        </p:nvSpPr>
        <p:spPr>
          <a:xfrm>
            <a:off x="88144" y="1224786"/>
            <a:ext cx="3066536" cy="1307597"/>
          </a:xfrm>
          <a:prstGeom prst="ellipse">
            <a:avLst/>
          </a:prstGeom>
          <a:solidFill>
            <a:srgbClr val="485F74"/>
          </a:solidFill>
          <a:ln>
            <a:solidFill>
              <a:srgbClr val="485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r>
              <a:rPr lang="fr-FR" dirty="0"/>
              <a:t>CONTEXTE </a:t>
            </a:r>
          </a:p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D325C0F-E2ED-43A6-BF13-FC790E621610}"/>
              </a:ext>
            </a:extLst>
          </p:cNvPr>
          <p:cNvSpPr/>
          <p:nvPr/>
        </p:nvSpPr>
        <p:spPr>
          <a:xfrm>
            <a:off x="4714490" y="1224787"/>
            <a:ext cx="2447874" cy="1307596"/>
          </a:xfrm>
          <a:prstGeom prst="ellipse">
            <a:avLst/>
          </a:prstGeom>
          <a:solidFill>
            <a:srgbClr val="485F74"/>
          </a:solidFill>
          <a:ln>
            <a:solidFill>
              <a:srgbClr val="485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r>
              <a:rPr lang="fr-FR" dirty="0"/>
              <a:t>PLANNIFICATION</a:t>
            </a:r>
          </a:p>
          <a:p>
            <a:pPr algn="ctr"/>
            <a:endParaRPr lang="fr-FR" dirty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2712208-EBA8-4A8F-95B0-A73B0432FA7A}"/>
              </a:ext>
            </a:extLst>
          </p:cNvPr>
          <p:cNvSpPr/>
          <p:nvPr/>
        </p:nvSpPr>
        <p:spPr>
          <a:xfrm>
            <a:off x="8688441" y="1240702"/>
            <a:ext cx="2824744" cy="1307596"/>
          </a:xfrm>
          <a:prstGeom prst="ellipse">
            <a:avLst/>
          </a:prstGeom>
          <a:solidFill>
            <a:srgbClr val="485F74"/>
          </a:solidFill>
          <a:ln>
            <a:solidFill>
              <a:srgbClr val="485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CONCEPTION</a:t>
            </a:r>
          </a:p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12EFE96-03C2-403B-9AA2-2E421DDF15E0}"/>
              </a:ext>
            </a:extLst>
          </p:cNvPr>
          <p:cNvSpPr/>
          <p:nvPr/>
        </p:nvSpPr>
        <p:spPr>
          <a:xfrm>
            <a:off x="8794722" y="3475986"/>
            <a:ext cx="2677296" cy="970450"/>
          </a:xfrm>
          <a:prstGeom prst="ellipse">
            <a:avLst/>
          </a:prstGeom>
          <a:solidFill>
            <a:srgbClr val="485F74"/>
          </a:solidFill>
          <a:ln>
            <a:solidFill>
              <a:srgbClr val="485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APPLICATION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44DFCD7-947C-483E-B18B-35105A4AF808}"/>
              </a:ext>
            </a:extLst>
          </p:cNvPr>
          <p:cNvSpPr/>
          <p:nvPr/>
        </p:nvSpPr>
        <p:spPr>
          <a:xfrm>
            <a:off x="3988904" y="2753509"/>
            <a:ext cx="2584174" cy="1157416"/>
          </a:xfrm>
          <a:prstGeom prst="ellipse">
            <a:avLst/>
          </a:prstGeom>
          <a:solidFill>
            <a:srgbClr val="485F74"/>
          </a:solidFill>
          <a:ln>
            <a:solidFill>
              <a:srgbClr val="485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46281F4-884C-49D1-B751-D7C3EE8EE1F7}"/>
              </a:ext>
            </a:extLst>
          </p:cNvPr>
          <p:cNvSpPr/>
          <p:nvPr/>
        </p:nvSpPr>
        <p:spPr>
          <a:xfrm>
            <a:off x="4407095" y="4856479"/>
            <a:ext cx="3377811" cy="1070919"/>
          </a:xfrm>
          <a:prstGeom prst="ellipse">
            <a:avLst/>
          </a:prstGeom>
          <a:solidFill>
            <a:srgbClr val="485F74"/>
          </a:solidFill>
          <a:ln>
            <a:solidFill>
              <a:srgbClr val="485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DEMONSTRATION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4EDE3B3E-0D24-4596-AF20-A48620D89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FF8D5A-A8C8-499F-B281-2F6BB3E0E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549" y1="45682" x2="23549" y2="45682"/>
                        <a14:foregroundMark x1="27816" y1="45682" x2="27816" y2="45682"/>
                        <a14:foregroundMark x1="31399" y1="48636" x2="31399" y2="4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25849" y="2760979"/>
            <a:ext cx="5581650" cy="4191000"/>
          </a:xfrm>
          <a:prstGeom prst="rect">
            <a:avLst/>
          </a:prstGeom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C525C888-C6AB-4BD7-8AA5-3E03101749B6}"/>
              </a:ext>
            </a:extLst>
          </p:cNvPr>
          <p:cNvSpPr/>
          <p:nvPr/>
        </p:nvSpPr>
        <p:spPr>
          <a:xfrm rot="16200000">
            <a:off x="3618009" y="1131823"/>
            <a:ext cx="633152" cy="1493520"/>
          </a:xfrm>
          <a:prstGeom prst="downArrow">
            <a:avLst/>
          </a:prstGeom>
          <a:gradFill flip="none" rotWithShape="1">
            <a:gsLst>
              <a:gs pos="0">
                <a:srgbClr val="485F74">
                  <a:tint val="66000"/>
                  <a:satMod val="160000"/>
                </a:srgbClr>
              </a:gs>
              <a:gs pos="50000">
                <a:srgbClr val="485F74">
                  <a:tint val="44500"/>
                  <a:satMod val="160000"/>
                </a:srgbClr>
              </a:gs>
              <a:gs pos="100000">
                <a:srgbClr val="485F7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65716F82-E3AC-42DD-9371-CF4C2436E8C6}"/>
              </a:ext>
            </a:extLst>
          </p:cNvPr>
          <p:cNvSpPr/>
          <p:nvPr/>
        </p:nvSpPr>
        <p:spPr>
          <a:xfrm rot="16200000">
            <a:off x="7625105" y="1131823"/>
            <a:ext cx="633152" cy="1493520"/>
          </a:xfrm>
          <a:prstGeom prst="downArrow">
            <a:avLst/>
          </a:prstGeom>
          <a:gradFill flip="none" rotWithShape="1">
            <a:gsLst>
              <a:gs pos="0">
                <a:srgbClr val="485F74">
                  <a:tint val="66000"/>
                  <a:satMod val="160000"/>
                </a:srgbClr>
              </a:gs>
              <a:gs pos="50000">
                <a:srgbClr val="485F74">
                  <a:tint val="44500"/>
                  <a:satMod val="160000"/>
                </a:srgbClr>
              </a:gs>
              <a:gs pos="100000">
                <a:srgbClr val="485F7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74885FC7-D152-4DA4-971E-EE48E1407DC8}"/>
              </a:ext>
            </a:extLst>
          </p:cNvPr>
          <p:cNvSpPr/>
          <p:nvPr/>
        </p:nvSpPr>
        <p:spPr>
          <a:xfrm>
            <a:off x="9816794" y="2586838"/>
            <a:ext cx="633152" cy="889148"/>
          </a:xfrm>
          <a:prstGeom prst="downArrow">
            <a:avLst/>
          </a:prstGeom>
          <a:gradFill flip="none" rotWithShape="1">
            <a:gsLst>
              <a:gs pos="0">
                <a:srgbClr val="485F74">
                  <a:tint val="66000"/>
                  <a:satMod val="160000"/>
                </a:srgbClr>
              </a:gs>
              <a:gs pos="50000">
                <a:srgbClr val="485F74">
                  <a:tint val="44500"/>
                  <a:satMod val="160000"/>
                </a:srgbClr>
              </a:gs>
              <a:gs pos="100000">
                <a:srgbClr val="485F7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 : virage 12">
            <a:extLst>
              <a:ext uri="{FF2B5EF4-FFF2-40B4-BE49-F238E27FC236}">
                <a16:creationId xmlns:a16="http://schemas.microsoft.com/office/drawing/2014/main" id="{077B40ED-9138-40F1-B86B-C44D3BADF905}"/>
              </a:ext>
            </a:extLst>
          </p:cNvPr>
          <p:cNvSpPr/>
          <p:nvPr/>
        </p:nvSpPr>
        <p:spPr>
          <a:xfrm rot="10800000">
            <a:off x="7784906" y="4475797"/>
            <a:ext cx="2470024" cy="1157416"/>
          </a:xfrm>
          <a:prstGeom prst="bentArrow">
            <a:avLst/>
          </a:prstGeom>
          <a:gradFill flip="none" rotWithShape="1">
            <a:gsLst>
              <a:gs pos="0">
                <a:srgbClr val="485F74">
                  <a:tint val="66000"/>
                  <a:satMod val="160000"/>
                </a:srgbClr>
              </a:gs>
              <a:gs pos="50000">
                <a:srgbClr val="485F74">
                  <a:tint val="44500"/>
                  <a:satMod val="160000"/>
                </a:srgbClr>
              </a:gs>
              <a:gs pos="100000">
                <a:srgbClr val="485F74">
                  <a:tint val="23500"/>
                  <a:satMod val="16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rgbClr val="485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87098AFE-9248-430F-B126-DBABD662F54B}"/>
              </a:ext>
            </a:extLst>
          </p:cNvPr>
          <p:cNvSpPr/>
          <p:nvPr/>
        </p:nvSpPr>
        <p:spPr>
          <a:xfrm rot="8429236">
            <a:off x="5528573" y="3817502"/>
            <a:ext cx="633152" cy="1059647"/>
          </a:xfrm>
          <a:prstGeom prst="downArrow">
            <a:avLst/>
          </a:prstGeom>
          <a:gradFill flip="none" rotWithShape="1">
            <a:gsLst>
              <a:gs pos="0">
                <a:srgbClr val="485F74">
                  <a:tint val="66000"/>
                  <a:satMod val="160000"/>
                </a:srgbClr>
              </a:gs>
              <a:gs pos="50000">
                <a:srgbClr val="485F74">
                  <a:tint val="44500"/>
                  <a:satMod val="160000"/>
                </a:srgbClr>
              </a:gs>
              <a:gs pos="100000">
                <a:srgbClr val="485F74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48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A3032A-F593-4087-A179-1D4766E6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96350"/>
            <a:ext cx="11140440" cy="97045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PRESENTATION DU CONTEXTE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7065A55C-2512-49D3-95B1-67B5A9263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fr-FR" sz="2400" dirty="0"/>
              <a:t>	</a:t>
            </a:r>
            <a:r>
              <a:rPr lang="fr-FR" sz="2400" dirty="0" err="1">
                <a:solidFill>
                  <a:schemeClr val="tx1"/>
                </a:solidFill>
              </a:rPr>
              <a:t>Vergis</a:t>
            </a:r>
            <a:r>
              <a:rPr lang="fr-FR" sz="2400" dirty="0">
                <a:solidFill>
                  <a:schemeClr val="tx1"/>
                </a:solidFill>
              </a:rPr>
              <a:t> Corporation entreprise basée sur </a:t>
            </a:r>
            <a:r>
              <a:rPr lang="fr-FR" sz="2400" dirty="0" err="1">
                <a:solidFill>
                  <a:schemeClr val="tx1"/>
                </a:solidFill>
              </a:rPr>
              <a:t>Tauron</a:t>
            </a:r>
            <a:r>
              <a:rPr lang="fr-FR" sz="2400" dirty="0">
                <a:solidFill>
                  <a:schemeClr val="tx1"/>
                </a:solidFill>
              </a:rPr>
              <a:t> a trouvé la clé de l’intelligence artificielle en développant le processeur </a:t>
            </a:r>
            <a:r>
              <a:rPr lang="fr-FR" sz="2400" dirty="0" err="1">
                <a:solidFill>
                  <a:schemeClr val="tx1"/>
                </a:solidFill>
              </a:rPr>
              <a:t>méta-cognitif</a:t>
            </a:r>
            <a:r>
              <a:rPr lang="fr-FR" sz="2400" dirty="0">
                <a:solidFill>
                  <a:schemeClr val="tx1"/>
                </a:solidFill>
              </a:rPr>
              <a:t> (MCP), ce qui en fait un concurrent sérieux de </a:t>
            </a:r>
            <a:r>
              <a:rPr lang="fr-FR" sz="2400" dirty="0" err="1">
                <a:solidFill>
                  <a:schemeClr val="tx1"/>
                </a:solidFill>
              </a:rPr>
              <a:t>Graystone</a:t>
            </a:r>
            <a:r>
              <a:rPr lang="fr-FR" sz="2400" dirty="0">
                <a:solidFill>
                  <a:schemeClr val="tx1"/>
                </a:solidFill>
              </a:rPr>
              <a:t> Industries (</a:t>
            </a:r>
            <a:r>
              <a:rPr lang="fr-FR" sz="2400" dirty="0" err="1">
                <a:solidFill>
                  <a:schemeClr val="tx1"/>
                </a:solidFill>
              </a:rPr>
              <a:t>Caprica</a:t>
            </a:r>
            <a:r>
              <a:rPr lang="fr-FR" sz="2400" dirty="0">
                <a:solidFill>
                  <a:schemeClr val="tx1"/>
                </a:solidFill>
              </a:rPr>
              <a:t> city) pour le contrat militaire des Cyber Combat </a:t>
            </a:r>
            <a:r>
              <a:rPr lang="fr-FR" sz="2400" dirty="0" err="1">
                <a:solidFill>
                  <a:schemeClr val="tx1"/>
                </a:solidFill>
              </a:rPr>
              <a:t>Units</a:t>
            </a:r>
            <a:r>
              <a:rPr lang="fr-FR" sz="2400" dirty="0">
                <a:solidFill>
                  <a:schemeClr val="tx1"/>
                </a:solidFill>
              </a:rPr>
              <a:t>.</a:t>
            </a:r>
          </a:p>
          <a:p>
            <a:pPr marL="36900" indent="0">
              <a:buNone/>
            </a:pPr>
            <a:r>
              <a:rPr lang="fr-FR" sz="2400" dirty="0">
                <a:solidFill>
                  <a:schemeClr val="tx1"/>
                </a:solidFill>
              </a:rPr>
              <a:t>	A cet effet Le PDG de </a:t>
            </a:r>
            <a:r>
              <a:rPr lang="fr-FR" sz="2400" dirty="0" err="1">
                <a:solidFill>
                  <a:schemeClr val="tx1"/>
                </a:solidFill>
              </a:rPr>
              <a:t>Vergis</a:t>
            </a:r>
            <a:r>
              <a:rPr lang="fr-FR" sz="2400" dirty="0">
                <a:solidFill>
                  <a:schemeClr val="tx1"/>
                </a:solidFill>
              </a:rPr>
              <a:t> Corporation, Tomas </a:t>
            </a:r>
            <a:r>
              <a:rPr lang="fr-FR" sz="2400" dirty="0" err="1">
                <a:solidFill>
                  <a:schemeClr val="tx1"/>
                </a:solidFill>
              </a:rPr>
              <a:t>Vergis</a:t>
            </a:r>
            <a:r>
              <a:rPr lang="fr-FR" sz="2400" dirty="0">
                <a:solidFill>
                  <a:schemeClr val="tx1"/>
                </a:solidFill>
              </a:rPr>
              <a:t>, furieux de ce vol des plans de son MCP, souhaite revoir rapidement l’architecture de son réseau informatique et la sécurité de son entreprise</a:t>
            </a:r>
            <a:endParaRPr lang="fr-FR" sz="2800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A7C1AFB-9D62-4D96-8625-6EE467CD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3074" name="Picture 2" descr="Contexte : images, photos et images vectorielles de stock | Shutterstock">
            <a:extLst>
              <a:ext uri="{FF2B5EF4-FFF2-40B4-BE49-F238E27FC236}">
                <a16:creationId xmlns:a16="http://schemas.microsoft.com/office/drawing/2014/main" id="{F211F45A-D0FA-4F2F-BC40-815DE4980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82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503" y="196852"/>
            <a:ext cx="2958619" cy="22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26037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2F9588-13FB-4F19-9E9C-0A1932F9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PRESENTATION</a:t>
            </a:r>
            <a:br>
              <a:rPr lang="fr-FR" dirty="0"/>
            </a:br>
            <a:r>
              <a:rPr lang="fr-FR" dirty="0"/>
              <a:t>RESSOURCE LOGICIEL</a:t>
            </a:r>
          </a:p>
        </p:txBody>
      </p:sp>
      <p:pic>
        <p:nvPicPr>
          <p:cNvPr id="1034" name="Picture 10" descr="powerpoint-logo - CNFSE">
            <a:extLst>
              <a:ext uri="{FF2B5EF4-FFF2-40B4-BE49-F238E27FC236}">
                <a16:creationId xmlns:a16="http://schemas.microsoft.com/office/drawing/2014/main" id="{96905249-501E-4D9D-AFB2-B3293C90E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96" y="2733675"/>
            <a:ext cx="32861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7BE179-24DF-4A93-90CE-749B956E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3" name="Picture 2" descr="IP Subnetting in Cisco Packet Tracer | by Sena Akbulut | Medium">
            <a:extLst>
              <a:ext uri="{FF2B5EF4-FFF2-40B4-BE49-F238E27FC236}">
                <a16:creationId xmlns:a16="http://schemas.microsoft.com/office/drawing/2014/main" id="{96B7A7B3-2AEC-440D-8760-E68081C67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5" y="2684178"/>
            <a:ext cx="2838450" cy="148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2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E11788-F7C3-4B84-95DF-2B9E43F5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23238A8-95A9-4E3D-9F38-4FCD22AF3C75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913794" y="1686728"/>
            <a:ext cx="10083719" cy="4158017"/>
          </a:xfrm>
        </p:spPr>
        <p:txBody>
          <a:bodyPr>
            <a:normAutofit/>
          </a:bodyPr>
          <a:lstStyle/>
          <a:p>
            <a:r>
              <a:rPr lang="fr-FR" sz="3200" dirty="0"/>
              <a:t>DATE DEBUT: 17 JANVIER 2022;</a:t>
            </a:r>
          </a:p>
          <a:p>
            <a:r>
              <a:rPr lang="fr-FR" sz="3200" dirty="0"/>
              <a:t>DATE FIN: 28 JANVIER 2022.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7531F9-AED2-4524-88B2-A6C1D00E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4098" name="Picture 2" descr="Le planning - ESEPAC - Ecole Supérieure Européenne de Packaging">
            <a:extLst>
              <a:ext uri="{FF2B5EF4-FFF2-40B4-BE49-F238E27FC236}">
                <a16:creationId xmlns:a16="http://schemas.microsoft.com/office/drawing/2014/main" id="{8D94D42E-96BF-415E-AF8D-CB2632F9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30" y="3052902"/>
            <a:ext cx="3074505" cy="307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54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73CA6B-7C02-4154-9424-2E8186D6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PLANNING PREVISIONEL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9B31EA-112B-414A-AEF0-DAD2AF55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89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3FA596-BF3A-43D4-A4C1-2C59D5E8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PLANNING REEL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A21017-2844-4FA7-8086-07BC11E1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190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1416E5-4549-497C-8A5A-29562116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CONCEPTION</a:t>
            </a:r>
            <a:br>
              <a:rPr lang="fr-FR" dirty="0"/>
            </a:br>
            <a:endParaRPr lang="fr-FR" dirty="0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A312CED-9E7A-45A4-9FE0-EFE54608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AF36B4-9591-445B-B763-3B68D61E0938}"/>
              </a:ext>
            </a:extLst>
          </p:cNvPr>
          <p:cNvSpPr/>
          <p:nvPr/>
        </p:nvSpPr>
        <p:spPr>
          <a:xfrm>
            <a:off x="-1" y="1351723"/>
            <a:ext cx="10514012" cy="62285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ARCHITECTURE LOGIQUE SITE PRI/SEC</a:t>
            </a:r>
          </a:p>
        </p:txBody>
      </p:sp>
      <p:sp>
        <p:nvSpPr>
          <p:cNvPr id="6" name="Espace réservé du contenu 10">
            <a:extLst>
              <a:ext uri="{FF2B5EF4-FFF2-40B4-BE49-F238E27FC236}">
                <a16:creationId xmlns:a16="http://schemas.microsoft.com/office/drawing/2014/main" id="{D691423F-DA95-4E16-9EC2-2CDE30CF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53" y="2438399"/>
            <a:ext cx="6434415" cy="4671393"/>
          </a:xfrm>
        </p:spPr>
        <p:txBody>
          <a:bodyPr>
            <a:normAutofit/>
          </a:bodyPr>
          <a:lstStyle/>
          <a:p>
            <a:endParaRPr lang="fr-FR" sz="36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fr-F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0426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2061</TotalTime>
  <Words>256</Words>
  <Application>Microsoft Office PowerPoint</Application>
  <PresentationFormat>Grand écran</PresentationFormat>
  <Paragraphs>97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Calisto MT</vt:lpstr>
      <vt:lpstr>Wingdings 2</vt:lpstr>
      <vt:lpstr>Ardoise</vt:lpstr>
      <vt:lpstr>Présentation PowerPoint</vt:lpstr>
      <vt:lpstr>MEMBRE DU GROUPE </vt:lpstr>
      <vt:lpstr>SOMMAIRE</vt:lpstr>
      <vt:lpstr>PRESENTATION DU CONTEXTE</vt:lpstr>
      <vt:lpstr>PRESENTATION RESSOURCE LOGICIEL</vt:lpstr>
      <vt:lpstr>PLANNING</vt:lpstr>
      <vt:lpstr>PLANNING PREVISIONEL</vt:lpstr>
      <vt:lpstr>PLANNING REEL</vt:lpstr>
      <vt:lpstr>CONCEPTION </vt:lpstr>
      <vt:lpstr>CONCEPTION </vt:lpstr>
      <vt:lpstr>CONCEPTION </vt:lpstr>
      <vt:lpstr>CONCEPTION </vt:lpstr>
      <vt:lpstr>CONCEPTION </vt:lpstr>
      <vt:lpstr>CONCEPTION </vt:lpstr>
      <vt:lpstr>CONCEPTION </vt:lpstr>
      <vt:lpstr>CONCEPTION </vt:lpstr>
      <vt:lpstr>CONCEPTION </vt:lpstr>
      <vt:lpstr>CONCEPTION </vt:lpstr>
      <vt:lpstr>APPLICATION </vt:lpstr>
      <vt:lpstr>APPLICATION </vt:lpstr>
      <vt:lpstr>APPLICATION </vt:lpstr>
      <vt:lpstr>APPLICATION </vt:lpstr>
      <vt:lpstr>DEMONSTRATION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 1</dc:title>
  <dc:creator>yann</dc:creator>
  <cp:lastModifiedBy>yves syapze</cp:lastModifiedBy>
  <cp:revision>16</cp:revision>
  <dcterms:created xsi:type="dcterms:W3CDTF">2021-11-29T16:32:07Z</dcterms:created>
  <dcterms:modified xsi:type="dcterms:W3CDTF">2022-01-28T05:52:29Z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